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7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png" ContentType="image/png"/>
  <Override PartName="/ppt/media/image2.png" ContentType="image/png"/>
  <Override PartName="/ppt/media/image38.png" ContentType="image/png"/>
  <Override PartName="/ppt/media/image3.gif" ContentType="image/gif"/>
  <Override PartName="/ppt/media/image8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50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gif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1"/>
          <a:stretch/>
        </p:blipFill>
        <p:spPr>
          <a:xfrm>
            <a:off x="1620000" y="-360000"/>
            <a:ext cx="6644160" cy="4677120"/>
          </a:xfrm>
          <a:prstGeom prst="rect">
            <a:avLst/>
          </a:prstGeom>
          <a:ln w="0">
            <a:noFill/>
          </a:ln>
        </p:spPr>
      </p:pic>
      <p:sp>
        <p:nvSpPr>
          <p:cNvPr id="39" name="CustomShape 1"/>
          <p:cNvSpPr/>
          <p:nvPr/>
        </p:nvSpPr>
        <p:spPr>
          <a:xfrm>
            <a:off x="1979640" y="3922920"/>
            <a:ext cx="6056280" cy="1677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fr-FR" sz="2400" spc="-1" strike="noStrike">
                <a:solidFill>
                  <a:srgbClr val="404040"/>
                </a:solidFill>
                <a:latin typeface="Arial"/>
                <a:ea typeface="Arial"/>
              </a:rPr>
              <a:t>19</a:t>
            </a:r>
            <a:r>
              <a:rPr b="0" lang="fr-FR" sz="2400" spc="-1" strike="noStrike" baseline="30000">
                <a:solidFill>
                  <a:srgbClr val="404040"/>
                </a:solidFill>
                <a:latin typeface="Arial"/>
                <a:ea typeface="Arial"/>
              </a:rPr>
              <a:t>e</a:t>
            </a:r>
            <a:r>
              <a:rPr b="0" lang="fr-FR" sz="2400" spc="-1" strike="noStrike">
                <a:solidFill>
                  <a:srgbClr val="404040"/>
                </a:solidFill>
                <a:latin typeface="Arial"/>
                <a:ea typeface="Arial"/>
              </a:rPr>
              <a:t> édition – 26 juillet – 3 août 2025</a:t>
            </a:r>
            <a:endParaRPr b="0" lang="fr-F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i="1" lang="fr-FR" sz="8000" spc="-1" strike="noStrike">
                <a:solidFill>
                  <a:srgbClr val="404040"/>
                </a:solidFill>
                <a:latin typeface="Arial"/>
                <a:ea typeface="Arial"/>
              </a:rPr>
              <a:t>Météorologie</a:t>
            </a:r>
            <a:endParaRPr b="0" lang="fr-FR" sz="8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" descr=""/>
          <p:cNvPicPr/>
          <p:nvPr/>
        </p:nvPicPr>
        <p:blipFill>
          <a:blip r:embed="rId1"/>
          <a:srcRect l="30911" t="33126" r="0" b="0"/>
          <a:stretch/>
        </p:blipFill>
        <p:spPr>
          <a:xfrm>
            <a:off x="1548000" y="1039320"/>
            <a:ext cx="6703920" cy="4379760"/>
          </a:xfrm>
          <a:prstGeom prst="rect">
            <a:avLst/>
          </a:prstGeom>
          <a:ln w="0"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2445480" y="359280"/>
            <a:ext cx="4680000" cy="71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3880" bIns="45000">
            <a:noAutofit/>
          </a:bodyPr>
          <a:p>
            <a:pPr algn="ctr"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fr-FR" sz="4400" spc="-1" strike="noStrike">
                <a:solidFill>
                  <a:srgbClr val="404040"/>
                </a:solidFill>
                <a:latin typeface="Arial"/>
                <a:ea typeface="MS Gothic"/>
              </a:rPr>
              <a:t>Mercredi 14H loc.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1722240" y="3700080"/>
            <a:ext cx="911520" cy="1222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556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fr-FR" sz="8000" spc="-1" strike="noStrike">
                <a:solidFill>
                  <a:srgbClr val="0000ff"/>
                </a:solidFill>
                <a:latin typeface="Arial"/>
                <a:ea typeface="Arial"/>
              </a:rPr>
              <a:t>A</a:t>
            </a:r>
            <a:endParaRPr b="0" lang="fr-FR" sz="8000" spc="-1" strike="noStrike">
              <a:latin typeface="Arial"/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1755360" y="1010160"/>
            <a:ext cx="911520" cy="1222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556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fr-FR" sz="8000" spc="-1" strike="noStrike">
                <a:solidFill>
                  <a:srgbClr val="ff0000"/>
                </a:solidFill>
                <a:latin typeface="Arial"/>
                <a:ea typeface="Arial"/>
              </a:rPr>
              <a:t>D</a:t>
            </a:r>
            <a:endParaRPr b="0" lang="fr-FR" sz="8000" spc="-1" strike="noStrike">
              <a:latin typeface="Arial"/>
            </a:endParaRPr>
          </a:p>
        </p:txBody>
      </p:sp>
      <p:pic>
        <p:nvPicPr>
          <p:cNvPr id="101" name="" descr=""/>
          <p:cNvPicPr/>
          <p:nvPr/>
        </p:nvPicPr>
        <p:blipFill>
          <a:blip r:embed="rId2"/>
          <a:srcRect l="3058" t="2571" r="57677" b="55860"/>
          <a:stretch/>
        </p:blipFill>
        <p:spPr>
          <a:xfrm>
            <a:off x="7200000" y="3314160"/>
            <a:ext cx="2880720" cy="2356560"/>
          </a:xfrm>
          <a:prstGeom prst="rect">
            <a:avLst/>
          </a:prstGeom>
          <a:ln w="0">
            <a:noFill/>
          </a:ln>
        </p:spPr>
      </p:pic>
      <p:sp>
        <p:nvSpPr>
          <p:cNvPr id="102" name="CustomShape 4"/>
          <p:cNvSpPr/>
          <p:nvPr/>
        </p:nvSpPr>
        <p:spPr>
          <a:xfrm>
            <a:off x="7978680" y="2808000"/>
            <a:ext cx="1921320" cy="71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3880" bIns="45000">
            <a:noAutofit/>
          </a:bodyPr>
          <a:p>
            <a:pPr algn="ctr"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fr-FR" sz="2400" spc="-1" strike="noStrike">
                <a:solidFill>
                  <a:srgbClr val="404040"/>
                </a:solidFill>
                <a:latin typeface="Arial"/>
                <a:ea typeface="MS Gothic"/>
              </a:rPr>
              <a:t>GFS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103" name="" descr=""/>
          <p:cNvPicPr/>
          <p:nvPr/>
        </p:nvPicPr>
        <p:blipFill>
          <a:blip r:embed="rId3"/>
          <a:srcRect l="34334" t="96129" r="-560" b="-1362"/>
          <a:stretch/>
        </p:blipFill>
        <p:spPr>
          <a:xfrm>
            <a:off x="720" y="5374800"/>
            <a:ext cx="4859640" cy="29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" descr=""/>
          <p:cNvPicPr/>
          <p:nvPr/>
        </p:nvPicPr>
        <p:blipFill>
          <a:blip r:embed="rId1"/>
          <a:srcRect l="35039" t="24817" r="0" b="8740"/>
          <a:stretch/>
        </p:blipFill>
        <p:spPr>
          <a:xfrm>
            <a:off x="1692000" y="1128960"/>
            <a:ext cx="6551280" cy="4467240"/>
          </a:xfrm>
          <a:prstGeom prst="rect">
            <a:avLst/>
          </a:prstGeom>
          <a:ln w="0">
            <a:noFill/>
          </a:ln>
        </p:spPr>
      </p:pic>
      <p:sp>
        <p:nvSpPr>
          <p:cNvPr id="105" name="CustomShape 1"/>
          <p:cNvSpPr/>
          <p:nvPr/>
        </p:nvSpPr>
        <p:spPr>
          <a:xfrm>
            <a:off x="3408480" y="937440"/>
            <a:ext cx="911520" cy="1222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556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fr-FR" sz="8000" spc="-1" strike="noStrike">
                <a:solidFill>
                  <a:srgbClr val="ff0000"/>
                </a:solidFill>
                <a:latin typeface="Arial"/>
                <a:ea typeface="Arial"/>
              </a:rPr>
              <a:t>D</a:t>
            </a:r>
            <a:endParaRPr b="0" lang="fr-FR" sz="8000" spc="-1" strike="noStrike"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1774080" y="3068640"/>
            <a:ext cx="911520" cy="1222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556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fr-FR" sz="8000" spc="-1" strike="noStrike">
                <a:solidFill>
                  <a:srgbClr val="0000ff"/>
                </a:solidFill>
                <a:latin typeface="Arial"/>
                <a:ea typeface="Arial"/>
              </a:rPr>
              <a:t>A</a:t>
            </a:r>
            <a:endParaRPr b="0" lang="fr-FR" sz="8000" spc="-1" strike="noStrike">
              <a:latin typeface="Arial"/>
            </a:endParaRPr>
          </a:p>
        </p:txBody>
      </p:sp>
      <p:sp>
        <p:nvSpPr>
          <p:cNvPr id="107" name="CustomShape 3"/>
          <p:cNvSpPr/>
          <p:nvPr/>
        </p:nvSpPr>
        <p:spPr>
          <a:xfrm>
            <a:off x="2474640" y="399960"/>
            <a:ext cx="4680000" cy="71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3880" bIns="45000">
            <a:noAutofit/>
          </a:bodyPr>
          <a:p>
            <a:pPr algn="ctr"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fr-FR" sz="4400" spc="-1" strike="noStrike">
                <a:solidFill>
                  <a:srgbClr val="404040"/>
                </a:solidFill>
                <a:latin typeface="Arial"/>
                <a:ea typeface="MS Gothic"/>
              </a:rPr>
              <a:t>Jeudi 14H loc.</a:t>
            </a:r>
            <a:endParaRPr b="0" lang="fr-FR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" descr=""/>
          <p:cNvPicPr/>
          <p:nvPr/>
        </p:nvPicPr>
        <p:blipFill>
          <a:blip r:embed="rId1"/>
          <a:srcRect l="35039" t="24817" r="0" b="8740"/>
          <a:stretch/>
        </p:blipFill>
        <p:spPr>
          <a:xfrm>
            <a:off x="1679400" y="1080000"/>
            <a:ext cx="6599880" cy="4500000"/>
          </a:xfrm>
          <a:prstGeom prst="rect">
            <a:avLst/>
          </a:prstGeom>
          <a:ln w="0">
            <a:noFill/>
          </a:ln>
        </p:spPr>
      </p:pic>
      <p:sp>
        <p:nvSpPr>
          <p:cNvPr id="109" name="CustomShape 1"/>
          <p:cNvSpPr/>
          <p:nvPr/>
        </p:nvSpPr>
        <p:spPr>
          <a:xfrm>
            <a:off x="1738080" y="3068640"/>
            <a:ext cx="911520" cy="1222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556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fr-FR" sz="8000" spc="-1" strike="noStrike">
                <a:solidFill>
                  <a:srgbClr val="0000ff"/>
                </a:solidFill>
                <a:latin typeface="Arial"/>
                <a:ea typeface="Arial"/>
              </a:rPr>
              <a:t>A</a:t>
            </a:r>
            <a:endParaRPr b="0" lang="fr-FR" sz="8000" spc="-1" strike="noStrike"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1608480" y="900000"/>
            <a:ext cx="911520" cy="1222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556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fr-FR" sz="8000" spc="-1" strike="noStrike">
                <a:solidFill>
                  <a:srgbClr val="ff0000"/>
                </a:solidFill>
                <a:latin typeface="Arial"/>
                <a:ea typeface="Arial"/>
              </a:rPr>
              <a:t>D</a:t>
            </a:r>
            <a:endParaRPr b="0" lang="fr-FR" sz="8000" spc="-1" strike="noStrike"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2474640" y="399960"/>
            <a:ext cx="4680000" cy="71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3880" bIns="45000">
            <a:noAutofit/>
          </a:bodyPr>
          <a:p>
            <a:pPr algn="ctr"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fr-FR" sz="4400" spc="-1" strike="noStrike">
                <a:solidFill>
                  <a:srgbClr val="404040"/>
                </a:solidFill>
                <a:latin typeface="Arial"/>
                <a:ea typeface="MS Gothic"/>
              </a:rPr>
              <a:t>Vendredi 14H loc.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5544720" y="875160"/>
            <a:ext cx="911520" cy="1222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556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fr-FR" sz="8000" spc="-1" strike="noStrike">
                <a:solidFill>
                  <a:srgbClr val="ff0000"/>
                </a:solidFill>
                <a:latin typeface="Arial"/>
                <a:ea typeface="Arial"/>
              </a:rPr>
              <a:t>D</a:t>
            </a:r>
            <a:endParaRPr b="0" lang="fr-FR" sz="8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" descr=""/>
          <p:cNvPicPr/>
          <p:nvPr/>
        </p:nvPicPr>
        <p:blipFill>
          <a:blip r:embed="rId1"/>
          <a:srcRect l="35039" t="24817" r="0" b="8740"/>
          <a:stretch/>
        </p:blipFill>
        <p:spPr>
          <a:xfrm>
            <a:off x="1836000" y="1006200"/>
            <a:ext cx="6731280" cy="4590000"/>
          </a:xfrm>
          <a:prstGeom prst="rect">
            <a:avLst/>
          </a:prstGeom>
          <a:ln w="0">
            <a:noFill/>
          </a:ln>
        </p:spPr>
      </p:pic>
      <p:sp>
        <p:nvSpPr>
          <p:cNvPr id="114" name="CustomShape 1"/>
          <p:cNvSpPr/>
          <p:nvPr/>
        </p:nvSpPr>
        <p:spPr>
          <a:xfrm>
            <a:off x="1892160" y="3186360"/>
            <a:ext cx="911520" cy="1222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556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fr-FR" sz="8000" spc="-1" strike="noStrike">
                <a:solidFill>
                  <a:srgbClr val="0000ff"/>
                </a:solidFill>
                <a:latin typeface="Arial"/>
                <a:ea typeface="Arial"/>
              </a:rPr>
              <a:t>A</a:t>
            </a:r>
            <a:endParaRPr b="0" lang="fr-FR" sz="8000" spc="-1" strike="noStrike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2356200" y="784080"/>
            <a:ext cx="911520" cy="1222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556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fr-FR" sz="8000" spc="-1" strike="noStrike">
                <a:solidFill>
                  <a:srgbClr val="ff0000"/>
                </a:solidFill>
                <a:latin typeface="Arial"/>
                <a:ea typeface="Arial"/>
              </a:rPr>
              <a:t>D</a:t>
            </a:r>
            <a:endParaRPr b="0" lang="fr-FR" sz="8000" spc="-1" strike="noStrike">
              <a:latin typeface="Arial"/>
            </a:endParaRPr>
          </a:p>
        </p:txBody>
      </p:sp>
      <p:sp>
        <p:nvSpPr>
          <p:cNvPr id="116" name="CustomShape 3"/>
          <p:cNvSpPr/>
          <p:nvPr/>
        </p:nvSpPr>
        <p:spPr>
          <a:xfrm>
            <a:off x="2880000" y="359640"/>
            <a:ext cx="4318560" cy="71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3880" bIns="45000">
            <a:noAutofit/>
          </a:bodyPr>
          <a:p>
            <a:pPr algn="ctr"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fr-FR" sz="4400" spc="-1" strike="noStrike">
                <a:solidFill>
                  <a:srgbClr val="404040"/>
                </a:solidFill>
                <a:latin typeface="Arial"/>
                <a:ea typeface="MS Gothic"/>
              </a:rPr>
              <a:t>Samedi 14H loc.</a:t>
            </a:r>
            <a:endParaRPr b="0" lang="fr-FR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5832000" y="2088000"/>
            <a:ext cx="911520" cy="1222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556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fr-FR" sz="8000" spc="-1" strike="noStrike">
                <a:solidFill>
                  <a:srgbClr val="ff0000"/>
                </a:solidFill>
                <a:latin typeface="Arial"/>
                <a:ea typeface="Arial"/>
              </a:rPr>
              <a:t>D</a:t>
            </a:r>
            <a:endParaRPr b="0" lang="fr-FR" sz="8000" spc="-1" strike="noStrike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5060160" y="4158360"/>
            <a:ext cx="911520" cy="1222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556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fr-FR" sz="8000" spc="-1" strike="noStrike">
                <a:solidFill>
                  <a:srgbClr val="0000ff"/>
                </a:solidFill>
                <a:latin typeface="Arial"/>
                <a:ea typeface="Arial"/>
              </a:rPr>
              <a:t>A</a:t>
            </a:r>
            <a:endParaRPr b="0" lang="fr-FR" sz="8000" spc="-1" strike="noStrike">
              <a:latin typeface="Arial"/>
            </a:endParaRPr>
          </a:p>
        </p:txBody>
      </p:sp>
      <p:sp>
        <p:nvSpPr>
          <p:cNvPr id="119" name="CustomShape 3"/>
          <p:cNvSpPr/>
          <p:nvPr/>
        </p:nvSpPr>
        <p:spPr>
          <a:xfrm>
            <a:off x="2880000" y="359640"/>
            <a:ext cx="4318560" cy="71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3880" bIns="45000">
            <a:noAutofit/>
          </a:bodyPr>
          <a:p>
            <a:pPr algn="ctr"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fr-FR" sz="4400" spc="-1" strike="noStrike">
                <a:solidFill>
                  <a:srgbClr val="404040"/>
                </a:solidFill>
                <a:latin typeface="Arial"/>
                <a:ea typeface="MS Gothic"/>
              </a:rPr>
              <a:t>Samedi 14H loc.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20" name="CustomShape 4"/>
          <p:cNvSpPr/>
          <p:nvPr/>
        </p:nvSpPr>
        <p:spPr>
          <a:xfrm>
            <a:off x="5832000" y="4956480"/>
            <a:ext cx="4283280" cy="71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3880" bIns="45000">
            <a:noAutofit/>
          </a:bodyPr>
          <a:p>
            <a:pPr algn="ctr"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fr-FR" sz="2400" spc="-1" strike="noStrike">
                <a:solidFill>
                  <a:srgbClr val="404040"/>
                </a:solidFill>
                <a:latin typeface="Arial"/>
                <a:ea typeface="MS Gothic"/>
              </a:rPr>
              <a:t>CEP vs GFS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21" name="CustomShape 5"/>
          <p:cNvSpPr/>
          <p:nvPr/>
        </p:nvSpPr>
        <p:spPr>
          <a:xfrm>
            <a:off x="2232000" y="2700000"/>
            <a:ext cx="911520" cy="1222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556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fr-FR" sz="8000" spc="-1" strike="noStrike">
                <a:solidFill>
                  <a:srgbClr val="ff0000"/>
                </a:solidFill>
                <a:latin typeface="Arial"/>
                <a:ea typeface="Arial"/>
              </a:rPr>
              <a:t>D</a:t>
            </a:r>
            <a:endParaRPr b="0" lang="fr-FR" sz="8000" spc="-1" strike="noStrike">
              <a:latin typeface="Arial"/>
            </a:endParaRPr>
          </a:p>
        </p:txBody>
      </p:sp>
      <p:sp>
        <p:nvSpPr>
          <p:cNvPr id="122" name="CustomShape 6"/>
          <p:cNvSpPr/>
          <p:nvPr/>
        </p:nvSpPr>
        <p:spPr>
          <a:xfrm>
            <a:off x="959400" y="4140000"/>
            <a:ext cx="911520" cy="1222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556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fr-FR" sz="8000" spc="-1" strike="noStrike">
                <a:solidFill>
                  <a:srgbClr val="0000ff"/>
                </a:solidFill>
                <a:latin typeface="Arial"/>
                <a:ea typeface="Arial"/>
              </a:rPr>
              <a:t>A</a:t>
            </a:r>
            <a:endParaRPr b="0" lang="fr-FR" sz="8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" descr=""/>
          <p:cNvPicPr/>
          <p:nvPr/>
        </p:nvPicPr>
        <p:blipFill>
          <a:blip r:embed="rId1"/>
          <a:stretch/>
        </p:blipFill>
        <p:spPr>
          <a:xfrm>
            <a:off x="1384560" y="1967760"/>
            <a:ext cx="7293960" cy="2131560"/>
          </a:xfrm>
          <a:prstGeom prst="rect">
            <a:avLst/>
          </a:prstGeom>
          <a:ln w="0"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3250080" y="1006200"/>
            <a:ext cx="3012120" cy="71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3880" bIns="45000">
            <a:noAutofit/>
          </a:bodyPr>
          <a:p>
            <a:pPr algn="ctr"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fr-FR" sz="2400" spc="-1" strike="noStrike">
                <a:solidFill>
                  <a:srgbClr val="404040"/>
                </a:solidFill>
                <a:latin typeface="Arial"/>
                <a:ea typeface="MS Gothic"/>
              </a:rPr>
              <a:t>Saint Quay Portrieux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2411640" y="196920"/>
            <a:ext cx="5146560" cy="71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3880" bIns="45000">
            <a:noAutofit/>
          </a:bodyPr>
          <a:p>
            <a:pPr algn="ctr"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fr-FR" sz="4400" spc="-1" strike="noStrike">
                <a:solidFill>
                  <a:srgbClr val="404040"/>
                </a:solidFill>
                <a:latin typeface="Arial"/>
                <a:ea typeface="MS Gothic"/>
              </a:rPr>
              <a:t>Marées</a:t>
            </a:r>
            <a:endParaRPr b="0" lang="fr-FR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" descr=""/>
          <p:cNvPicPr/>
          <p:nvPr/>
        </p:nvPicPr>
        <p:blipFill>
          <a:blip r:embed="rId1"/>
          <a:srcRect l="16348" t="22145" r="24631" b="22485"/>
          <a:stretch/>
        </p:blipFill>
        <p:spPr>
          <a:xfrm>
            <a:off x="8460000" y="2160000"/>
            <a:ext cx="1438200" cy="898200"/>
          </a:xfrm>
          <a:prstGeom prst="rect">
            <a:avLst/>
          </a:prstGeom>
          <a:ln w="0">
            <a:noFill/>
          </a:ln>
        </p:spPr>
      </p:pic>
      <p:pic>
        <p:nvPicPr>
          <p:cNvPr id="127" name="" descr=""/>
          <p:cNvPicPr/>
          <p:nvPr/>
        </p:nvPicPr>
        <p:blipFill>
          <a:blip r:embed="rId2"/>
          <a:srcRect l="7030" t="0" r="36984" b="50083"/>
          <a:stretch/>
        </p:blipFill>
        <p:spPr>
          <a:xfrm>
            <a:off x="180000" y="661320"/>
            <a:ext cx="1342800" cy="884880"/>
          </a:xfrm>
          <a:prstGeom prst="rect">
            <a:avLst/>
          </a:prstGeom>
          <a:ln w="0">
            <a:noFill/>
          </a:ln>
        </p:spPr>
      </p:pic>
      <p:sp>
        <p:nvSpPr>
          <p:cNvPr id="128" name="CustomShape 1"/>
          <p:cNvSpPr/>
          <p:nvPr/>
        </p:nvSpPr>
        <p:spPr>
          <a:xfrm>
            <a:off x="180000" y="1548000"/>
            <a:ext cx="3266640" cy="3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ff1744"/>
                </a:solidFill>
                <a:latin typeface="Arial"/>
                <a:ea typeface="DejaVu Sans"/>
              </a:rPr>
              <a:t>marc.ifremer.fr/resultats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5436000" y="1813320"/>
            <a:ext cx="5203440" cy="3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ff1744"/>
                </a:solidFill>
                <a:latin typeface="Arial"/>
                <a:ea typeface="DejaVu Sans"/>
              </a:rPr>
              <a:t>www.meteociel.fr/modeles/gfse_cartes.php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30" name="CustomShape 3"/>
          <p:cNvSpPr/>
          <p:nvPr/>
        </p:nvSpPr>
        <p:spPr>
          <a:xfrm>
            <a:off x="56880" y="2533320"/>
            <a:ext cx="6241320" cy="3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ff1744"/>
                </a:solidFill>
                <a:latin typeface="Arial"/>
                <a:ea typeface="DejaVu Sans"/>
              </a:rPr>
              <a:t>https://www.wetterzentrale.de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3"/>
          <a:stretch/>
        </p:blipFill>
        <p:spPr>
          <a:xfrm>
            <a:off x="8200080" y="3960000"/>
            <a:ext cx="1618920" cy="1092240"/>
          </a:xfrm>
          <a:prstGeom prst="rect">
            <a:avLst/>
          </a:prstGeom>
          <a:ln w="0">
            <a:noFill/>
          </a:ln>
        </p:spPr>
      </p:pic>
      <p:sp>
        <p:nvSpPr>
          <p:cNvPr id="132" name="CustomShape 4"/>
          <p:cNvSpPr/>
          <p:nvPr/>
        </p:nvSpPr>
        <p:spPr>
          <a:xfrm>
            <a:off x="3132000" y="5054040"/>
            <a:ext cx="7479000" cy="3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ff1744"/>
                </a:solidFill>
                <a:latin typeface="Arial"/>
                <a:ea typeface="DejaVu Sans"/>
              </a:rPr>
              <a:t>www.metoffice.gov.uk/weather/maps-and-charts/surface-pressure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33" name="CustomShape 5"/>
          <p:cNvSpPr/>
          <p:nvPr/>
        </p:nvSpPr>
        <p:spPr>
          <a:xfrm>
            <a:off x="2474640" y="399960"/>
            <a:ext cx="4680000" cy="71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3880" bIns="45000">
            <a:noAutofit/>
          </a:bodyPr>
          <a:p>
            <a:pPr algn="ctr"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fr-FR" sz="4400" spc="-1" strike="noStrike">
                <a:solidFill>
                  <a:srgbClr val="404040"/>
                </a:solidFill>
                <a:latin typeface="Arial"/>
                <a:ea typeface="MS Gothic"/>
              </a:rPr>
              <a:t>Liens utiles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34" name="CustomShape 6"/>
          <p:cNvSpPr/>
          <p:nvPr/>
        </p:nvSpPr>
        <p:spPr>
          <a:xfrm>
            <a:off x="3780000" y="3420000"/>
            <a:ext cx="2698200" cy="3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ff1744"/>
                </a:solidFill>
                <a:latin typeface="Arial"/>
                <a:ea typeface="DejaVu Sans"/>
              </a:rPr>
              <a:t>https://www.cnplorient.fr/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35" name="CustomShape 7"/>
          <p:cNvSpPr/>
          <p:nvPr/>
        </p:nvSpPr>
        <p:spPr>
          <a:xfrm>
            <a:off x="2756880" y="4486680"/>
            <a:ext cx="4443120" cy="3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ff1744"/>
                </a:solidFill>
                <a:latin typeface="Arial"/>
                <a:ea typeface="DejaVu Sans"/>
              </a:rPr>
              <a:t>www.facebook.com/celtikup.regatta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4"/>
          <a:srcRect l="0" t="14540" r="0" b="0"/>
          <a:stretch/>
        </p:blipFill>
        <p:spPr>
          <a:xfrm>
            <a:off x="720000" y="2878200"/>
            <a:ext cx="2160000" cy="1538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" descr=""/>
          <p:cNvPicPr/>
          <p:nvPr/>
        </p:nvPicPr>
        <p:blipFill>
          <a:blip r:embed="rId1"/>
          <a:stretch/>
        </p:blipFill>
        <p:spPr>
          <a:xfrm rot="16199400">
            <a:off x="-804960" y="1130760"/>
            <a:ext cx="4949280" cy="3337920"/>
          </a:xfrm>
          <a:prstGeom prst="rect">
            <a:avLst/>
          </a:prstGeom>
          <a:ln w="0">
            <a:noFill/>
          </a:ln>
        </p:spPr>
      </p:pic>
      <p:pic>
        <p:nvPicPr>
          <p:cNvPr id="138" name="" descr=""/>
          <p:cNvPicPr/>
          <p:nvPr/>
        </p:nvPicPr>
        <p:blipFill>
          <a:blip r:embed="rId2"/>
          <a:stretch/>
        </p:blipFill>
        <p:spPr>
          <a:xfrm rot="16200000">
            <a:off x="2554560" y="1130400"/>
            <a:ext cx="4950000" cy="3338280"/>
          </a:xfrm>
          <a:prstGeom prst="rect">
            <a:avLst/>
          </a:prstGeom>
          <a:ln w="0">
            <a:noFill/>
          </a:ln>
        </p:spPr>
      </p:pic>
      <p:pic>
        <p:nvPicPr>
          <p:cNvPr id="139" name="" descr=""/>
          <p:cNvPicPr/>
          <p:nvPr/>
        </p:nvPicPr>
        <p:blipFill>
          <a:blip r:embed="rId3"/>
          <a:stretch/>
        </p:blipFill>
        <p:spPr>
          <a:xfrm rot="16195800">
            <a:off x="5935680" y="1130400"/>
            <a:ext cx="4946400" cy="3336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" descr=""/>
          <p:cNvPicPr/>
          <p:nvPr/>
        </p:nvPicPr>
        <p:blipFill>
          <a:blip r:embed="rId1"/>
          <a:stretch/>
        </p:blipFill>
        <p:spPr>
          <a:xfrm rot="16200000">
            <a:off x="74880" y="924840"/>
            <a:ext cx="5662440" cy="3818520"/>
          </a:xfrm>
          <a:prstGeom prst="rect">
            <a:avLst/>
          </a:prstGeom>
          <a:ln w="0">
            <a:noFill/>
          </a:ln>
        </p:spPr>
      </p:pic>
      <p:pic>
        <p:nvPicPr>
          <p:cNvPr id="141" name="" descr=""/>
          <p:cNvPicPr/>
          <p:nvPr/>
        </p:nvPicPr>
        <p:blipFill>
          <a:blip r:embed="rId2"/>
          <a:stretch/>
        </p:blipFill>
        <p:spPr>
          <a:xfrm rot="16200000">
            <a:off x="4148640" y="924840"/>
            <a:ext cx="5662440" cy="3818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" descr=""/>
          <p:cNvPicPr/>
          <p:nvPr/>
        </p:nvPicPr>
        <p:blipFill>
          <a:blip r:embed="rId1">
            <a:grayscl/>
          </a:blip>
          <a:stretch/>
        </p:blipFill>
        <p:spPr>
          <a:xfrm>
            <a:off x="468360" y="29520"/>
            <a:ext cx="2817360" cy="2817000"/>
          </a:xfrm>
          <a:prstGeom prst="rect">
            <a:avLst/>
          </a:prstGeom>
          <a:ln w="0">
            <a:noFill/>
          </a:ln>
        </p:spPr>
      </p:pic>
      <p:pic>
        <p:nvPicPr>
          <p:cNvPr id="143" name="" descr=""/>
          <p:cNvPicPr/>
          <p:nvPr/>
        </p:nvPicPr>
        <p:blipFill>
          <a:blip r:embed="rId2">
            <a:grayscl/>
          </a:blip>
          <a:stretch/>
        </p:blipFill>
        <p:spPr>
          <a:xfrm>
            <a:off x="3612600" y="29520"/>
            <a:ext cx="2816640" cy="2817000"/>
          </a:xfrm>
          <a:prstGeom prst="rect">
            <a:avLst/>
          </a:prstGeom>
          <a:ln w="0">
            <a:noFill/>
          </a:ln>
        </p:spPr>
      </p:pic>
      <p:pic>
        <p:nvPicPr>
          <p:cNvPr id="144" name="" descr=""/>
          <p:cNvPicPr/>
          <p:nvPr/>
        </p:nvPicPr>
        <p:blipFill>
          <a:blip r:embed="rId3">
            <a:grayscl/>
          </a:blip>
          <a:stretch/>
        </p:blipFill>
        <p:spPr>
          <a:xfrm>
            <a:off x="6756120" y="29520"/>
            <a:ext cx="2817000" cy="2817000"/>
          </a:xfrm>
          <a:prstGeom prst="rect">
            <a:avLst/>
          </a:prstGeom>
          <a:ln w="0">
            <a:noFill/>
          </a:ln>
        </p:spPr>
      </p:pic>
      <p:pic>
        <p:nvPicPr>
          <p:cNvPr id="145" name="" descr=""/>
          <p:cNvPicPr/>
          <p:nvPr/>
        </p:nvPicPr>
        <p:blipFill>
          <a:blip r:embed="rId4">
            <a:grayscl/>
          </a:blip>
          <a:stretch/>
        </p:blipFill>
        <p:spPr>
          <a:xfrm>
            <a:off x="3612600" y="2827440"/>
            <a:ext cx="2816640" cy="2817000"/>
          </a:xfrm>
          <a:prstGeom prst="rect">
            <a:avLst/>
          </a:prstGeom>
          <a:ln w="0">
            <a:noFill/>
          </a:ln>
        </p:spPr>
      </p:pic>
      <p:pic>
        <p:nvPicPr>
          <p:cNvPr id="146" name="" descr=""/>
          <p:cNvPicPr/>
          <p:nvPr/>
        </p:nvPicPr>
        <p:blipFill>
          <a:blip r:embed="rId5">
            <a:grayscl/>
          </a:blip>
          <a:stretch/>
        </p:blipFill>
        <p:spPr>
          <a:xfrm>
            <a:off x="468000" y="2827440"/>
            <a:ext cx="2817000" cy="2817000"/>
          </a:xfrm>
          <a:prstGeom prst="rect">
            <a:avLst/>
          </a:prstGeom>
          <a:ln w="0">
            <a:noFill/>
          </a:ln>
        </p:spPr>
      </p:pic>
      <p:pic>
        <p:nvPicPr>
          <p:cNvPr id="147" name="" descr=""/>
          <p:cNvPicPr/>
          <p:nvPr/>
        </p:nvPicPr>
        <p:blipFill>
          <a:blip r:embed="rId6">
            <a:grayscl/>
          </a:blip>
          <a:stretch/>
        </p:blipFill>
        <p:spPr>
          <a:xfrm>
            <a:off x="6756120" y="2827440"/>
            <a:ext cx="2817000" cy="2817000"/>
          </a:xfrm>
          <a:prstGeom prst="rect">
            <a:avLst/>
          </a:prstGeom>
          <a:ln w="0">
            <a:noFill/>
          </a:ln>
        </p:spPr>
      </p:pic>
      <p:sp>
        <p:nvSpPr>
          <p:cNvPr id="148" name="CustomShape 1"/>
          <p:cNvSpPr/>
          <p:nvPr/>
        </p:nvSpPr>
        <p:spPr>
          <a:xfrm>
            <a:off x="503640" y="1800000"/>
            <a:ext cx="789480" cy="823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556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fr-FR" sz="5400" spc="-1" strike="noStrike">
                <a:solidFill>
                  <a:srgbClr val="0000ff"/>
                </a:solidFill>
                <a:latin typeface="Arial"/>
                <a:ea typeface="Arial"/>
              </a:rPr>
              <a:t>A</a:t>
            </a:r>
            <a:endParaRPr b="0" lang="fr-FR" sz="5400" spc="-1" strike="noStrike"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2160000" y="-45720"/>
            <a:ext cx="604440" cy="942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556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fr-FR" sz="5400" spc="-1" strike="noStrike">
                <a:solidFill>
                  <a:srgbClr val="ff0000"/>
                </a:solidFill>
                <a:latin typeface="Arial"/>
                <a:ea typeface="Arial"/>
              </a:rPr>
              <a:t>D</a:t>
            </a:r>
            <a:endParaRPr b="0" lang="fr-FR" sz="5400" spc="-1" strike="noStrike">
              <a:latin typeface="Arial"/>
            </a:endParaRPr>
          </a:p>
        </p:txBody>
      </p:sp>
      <p:sp>
        <p:nvSpPr>
          <p:cNvPr id="150" name="CustomShape 3"/>
          <p:cNvSpPr/>
          <p:nvPr/>
        </p:nvSpPr>
        <p:spPr>
          <a:xfrm>
            <a:off x="3527640" y="1873800"/>
            <a:ext cx="789480" cy="823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556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fr-FR" sz="5400" spc="-1" strike="noStrike">
                <a:solidFill>
                  <a:srgbClr val="0000ff"/>
                </a:solidFill>
                <a:latin typeface="Arial"/>
                <a:ea typeface="Arial"/>
              </a:rPr>
              <a:t>A</a:t>
            </a:r>
            <a:endParaRPr b="0" lang="fr-FR" sz="5400" spc="-1" strike="noStrike">
              <a:latin typeface="Arial"/>
            </a:endParaRPr>
          </a:p>
        </p:txBody>
      </p:sp>
      <p:sp>
        <p:nvSpPr>
          <p:cNvPr id="151" name="CustomShape 4"/>
          <p:cNvSpPr/>
          <p:nvPr/>
        </p:nvSpPr>
        <p:spPr>
          <a:xfrm>
            <a:off x="5550480" y="-63000"/>
            <a:ext cx="604440" cy="942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556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fr-FR" sz="5400" spc="-1" strike="noStrike">
                <a:solidFill>
                  <a:srgbClr val="ff0000"/>
                </a:solidFill>
                <a:latin typeface="Arial"/>
                <a:ea typeface="Arial"/>
              </a:rPr>
              <a:t>D</a:t>
            </a:r>
            <a:endParaRPr b="0" lang="fr-FR" sz="5400" spc="-1" strike="noStrike">
              <a:latin typeface="Arial"/>
            </a:endParaRPr>
          </a:p>
        </p:txBody>
      </p:sp>
      <p:sp>
        <p:nvSpPr>
          <p:cNvPr id="152" name="CustomShape 5"/>
          <p:cNvSpPr/>
          <p:nvPr/>
        </p:nvSpPr>
        <p:spPr>
          <a:xfrm>
            <a:off x="8716680" y="-45720"/>
            <a:ext cx="604440" cy="942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556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fr-FR" sz="5400" spc="-1" strike="noStrike">
                <a:solidFill>
                  <a:srgbClr val="ff0000"/>
                </a:solidFill>
                <a:latin typeface="Arial"/>
                <a:ea typeface="Arial"/>
              </a:rPr>
              <a:t>D</a:t>
            </a:r>
            <a:endParaRPr b="0" lang="fr-FR" sz="5400" spc="-1" strike="noStrike">
              <a:latin typeface="Arial"/>
            </a:endParaRPr>
          </a:p>
        </p:txBody>
      </p:sp>
      <p:sp>
        <p:nvSpPr>
          <p:cNvPr id="153" name="CustomShape 6"/>
          <p:cNvSpPr/>
          <p:nvPr/>
        </p:nvSpPr>
        <p:spPr>
          <a:xfrm>
            <a:off x="2634480" y="2781000"/>
            <a:ext cx="604440" cy="942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556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fr-FR" sz="5400" spc="-1" strike="noStrike">
                <a:solidFill>
                  <a:srgbClr val="ff0000"/>
                </a:solidFill>
                <a:latin typeface="Arial"/>
                <a:ea typeface="Arial"/>
              </a:rPr>
              <a:t>D</a:t>
            </a:r>
            <a:endParaRPr b="0" lang="fr-FR" sz="5400" spc="-1" strike="noStrike">
              <a:latin typeface="Arial"/>
            </a:endParaRPr>
          </a:p>
        </p:txBody>
      </p:sp>
      <p:sp>
        <p:nvSpPr>
          <p:cNvPr id="154" name="CustomShape 7"/>
          <p:cNvSpPr/>
          <p:nvPr/>
        </p:nvSpPr>
        <p:spPr>
          <a:xfrm>
            <a:off x="5692680" y="2827440"/>
            <a:ext cx="604440" cy="942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556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fr-FR" sz="5400" spc="-1" strike="noStrike">
                <a:solidFill>
                  <a:srgbClr val="ff0000"/>
                </a:solidFill>
                <a:latin typeface="Arial"/>
                <a:ea typeface="Arial"/>
              </a:rPr>
              <a:t>D</a:t>
            </a:r>
            <a:endParaRPr b="0" lang="fr-FR" sz="5400" spc="-1" strike="noStrike">
              <a:latin typeface="Arial"/>
            </a:endParaRPr>
          </a:p>
        </p:txBody>
      </p:sp>
      <p:sp>
        <p:nvSpPr>
          <p:cNvPr id="155" name="CustomShape 8"/>
          <p:cNvSpPr/>
          <p:nvPr/>
        </p:nvSpPr>
        <p:spPr>
          <a:xfrm>
            <a:off x="6736680" y="2834280"/>
            <a:ext cx="604440" cy="942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556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fr-FR" sz="5400" spc="-1" strike="noStrike">
                <a:solidFill>
                  <a:srgbClr val="ff0000"/>
                </a:solidFill>
                <a:latin typeface="Arial"/>
                <a:ea typeface="Arial"/>
              </a:rPr>
              <a:t>D</a:t>
            </a:r>
            <a:endParaRPr b="0" lang="fr-FR" sz="5400" spc="-1" strike="noStrike">
              <a:latin typeface="Arial"/>
            </a:endParaRPr>
          </a:p>
        </p:txBody>
      </p:sp>
      <p:sp>
        <p:nvSpPr>
          <p:cNvPr id="156" name="CustomShape 9"/>
          <p:cNvSpPr/>
          <p:nvPr/>
        </p:nvSpPr>
        <p:spPr>
          <a:xfrm>
            <a:off x="8716680" y="2827440"/>
            <a:ext cx="604440" cy="942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556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fr-FR" sz="5400" spc="-1" strike="noStrike">
                <a:solidFill>
                  <a:srgbClr val="ff0000"/>
                </a:solidFill>
                <a:latin typeface="Arial"/>
                <a:ea typeface="Arial"/>
              </a:rPr>
              <a:t>D</a:t>
            </a:r>
            <a:endParaRPr b="0" lang="fr-FR" sz="5400" spc="-1" strike="noStrike">
              <a:latin typeface="Arial"/>
            </a:endParaRPr>
          </a:p>
        </p:txBody>
      </p:sp>
      <p:sp>
        <p:nvSpPr>
          <p:cNvPr id="157" name="CustomShape 10"/>
          <p:cNvSpPr/>
          <p:nvPr/>
        </p:nvSpPr>
        <p:spPr>
          <a:xfrm>
            <a:off x="372600" y="4254480"/>
            <a:ext cx="789480" cy="823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556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fr-FR" sz="5400" spc="-1" strike="noStrike">
                <a:solidFill>
                  <a:srgbClr val="0000ff"/>
                </a:solidFill>
                <a:latin typeface="Arial"/>
                <a:ea typeface="Arial"/>
              </a:rPr>
              <a:t>A</a:t>
            </a:r>
            <a:endParaRPr b="0" lang="fr-FR" sz="5400" spc="-1" strike="noStrike">
              <a:latin typeface="Arial"/>
            </a:endParaRPr>
          </a:p>
        </p:txBody>
      </p:sp>
      <p:sp>
        <p:nvSpPr>
          <p:cNvPr id="158" name="CustomShape 11"/>
          <p:cNvSpPr/>
          <p:nvPr/>
        </p:nvSpPr>
        <p:spPr>
          <a:xfrm>
            <a:off x="3527640" y="4393800"/>
            <a:ext cx="789480" cy="823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556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fr-FR" sz="5400" spc="-1" strike="noStrike">
                <a:solidFill>
                  <a:srgbClr val="0000ff"/>
                </a:solidFill>
                <a:latin typeface="Arial"/>
                <a:ea typeface="Arial"/>
              </a:rPr>
              <a:t>A</a:t>
            </a:r>
            <a:endParaRPr b="0" lang="fr-FR" sz="5400" spc="-1" strike="noStrike">
              <a:latin typeface="Arial"/>
            </a:endParaRPr>
          </a:p>
        </p:txBody>
      </p:sp>
      <p:sp>
        <p:nvSpPr>
          <p:cNvPr id="159" name="CustomShape 12"/>
          <p:cNvSpPr/>
          <p:nvPr/>
        </p:nvSpPr>
        <p:spPr>
          <a:xfrm>
            <a:off x="6744600" y="4544280"/>
            <a:ext cx="789480" cy="823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556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fr-FR" sz="5400" spc="-1" strike="noStrike">
                <a:solidFill>
                  <a:srgbClr val="0000ff"/>
                </a:solidFill>
                <a:latin typeface="Arial"/>
                <a:ea typeface="Arial"/>
              </a:rPr>
              <a:t>A</a:t>
            </a:r>
            <a:endParaRPr b="0" lang="fr-FR" sz="5400" spc="-1" strike="noStrike">
              <a:latin typeface="Arial"/>
            </a:endParaRPr>
          </a:p>
        </p:txBody>
      </p:sp>
      <p:sp>
        <p:nvSpPr>
          <p:cNvPr id="160" name="CustomShape 13"/>
          <p:cNvSpPr/>
          <p:nvPr/>
        </p:nvSpPr>
        <p:spPr>
          <a:xfrm>
            <a:off x="6731640" y="1153800"/>
            <a:ext cx="789480" cy="823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556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fr-FR" sz="5400" spc="-1" strike="noStrike">
                <a:solidFill>
                  <a:srgbClr val="0000ff"/>
                </a:solidFill>
                <a:latin typeface="Arial"/>
                <a:ea typeface="Arial"/>
              </a:rPr>
              <a:t>A</a:t>
            </a:r>
            <a:endParaRPr b="0" lang="fr-FR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 descr=""/>
          <p:cNvPicPr/>
          <p:nvPr/>
        </p:nvPicPr>
        <p:blipFill>
          <a:blip r:embed="rId1"/>
          <a:srcRect l="30911" t="33126" r="0" b="0"/>
          <a:stretch/>
        </p:blipFill>
        <p:spPr>
          <a:xfrm>
            <a:off x="1842120" y="1060920"/>
            <a:ext cx="6365880" cy="4159080"/>
          </a:xfrm>
          <a:prstGeom prst="rect">
            <a:avLst/>
          </a:prstGeom>
          <a:ln w="0">
            <a:noFill/>
          </a:ln>
        </p:spPr>
      </p:pic>
      <p:sp>
        <p:nvSpPr>
          <p:cNvPr id="41" name="CustomShape 1"/>
          <p:cNvSpPr/>
          <p:nvPr/>
        </p:nvSpPr>
        <p:spPr>
          <a:xfrm>
            <a:off x="1628280" y="219960"/>
            <a:ext cx="6936840" cy="71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3880" bIns="45000">
            <a:noAutofit/>
          </a:bodyPr>
          <a:p>
            <a:pPr algn="ctr"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fr-FR" sz="4400" spc="-1" strike="noStrike">
                <a:solidFill>
                  <a:srgbClr val="404040"/>
                </a:solidFill>
                <a:latin typeface="Arial"/>
                <a:ea typeface="MS Gothic"/>
              </a:rPr>
              <a:t>Analyse – Samedi 02H loc.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42" name="CustomShape 2"/>
          <p:cNvSpPr/>
          <p:nvPr/>
        </p:nvSpPr>
        <p:spPr>
          <a:xfrm>
            <a:off x="1900080" y="3708000"/>
            <a:ext cx="911520" cy="1222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556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fr-FR" sz="8000" spc="-1" strike="noStrike">
                <a:solidFill>
                  <a:srgbClr val="0000ff"/>
                </a:solidFill>
                <a:latin typeface="Arial"/>
                <a:ea typeface="Arial"/>
              </a:rPr>
              <a:t>A</a:t>
            </a:r>
            <a:endParaRPr b="0" lang="fr-FR" sz="8000" spc="-1" strike="noStrike">
              <a:latin typeface="Arial"/>
            </a:endParaRPr>
          </a:p>
        </p:txBody>
      </p:sp>
      <p:sp>
        <p:nvSpPr>
          <p:cNvPr id="43" name="CustomShape 3"/>
          <p:cNvSpPr/>
          <p:nvPr/>
        </p:nvSpPr>
        <p:spPr>
          <a:xfrm>
            <a:off x="1788480" y="828000"/>
            <a:ext cx="911520" cy="1222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556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fr-FR" sz="8000" spc="-1" strike="noStrike">
                <a:solidFill>
                  <a:srgbClr val="ff0000"/>
                </a:solidFill>
                <a:latin typeface="Arial"/>
                <a:ea typeface="Arial"/>
              </a:rPr>
              <a:t>D</a:t>
            </a:r>
            <a:endParaRPr b="0" lang="fr-FR" sz="8000" spc="-1" strike="noStrike">
              <a:latin typeface="Arial"/>
            </a:endParaRPr>
          </a:p>
        </p:txBody>
      </p:sp>
      <p:pic>
        <p:nvPicPr>
          <p:cNvPr id="44" name="" descr=""/>
          <p:cNvPicPr/>
          <p:nvPr/>
        </p:nvPicPr>
        <p:blipFill>
          <a:blip r:embed="rId2"/>
          <a:stretch/>
        </p:blipFill>
        <p:spPr>
          <a:xfrm>
            <a:off x="6555960" y="2145960"/>
            <a:ext cx="3524760" cy="3524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" descr=""/>
          <p:cNvPicPr/>
          <p:nvPr/>
        </p:nvPicPr>
        <p:blipFill>
          <a:blip r:embed="rId1">
            <a:grayscl/>
          </a:blip>
          <a:stretch/>
        </p:blipFill>
        <p:spPr>
          <a:xfrm>
            <a:off x="252000" y="360"/>
            <a:ext cx="2831760" cy="2831760"/>
          </a:xfrm>
          <a:prstGeom prst="rect">
            <a:avLst/>
          </a:prstGeom>
          <a:ln w="0">
            <a:noFill/>
          </a:ln>
        </p:spPr>
      </p:pic>
      <p:pic>
        <p:nvPicPr>
          <p:cNvPr id="162" name="" descr=""/>
          <p:cNvPicPr/>
          <p:nvPr/>
        </p:nvPicPr>
        <p:blipFill>
          <a:blip r:embed="rId2">
            <a:grayscl/>
          </a:blip>
          <a:stretch/>
        </p:blipFill>
        <p:spPr>
          <a:xfrm>
            <a:off x="3375360" y="360"/>
            <a:ext cx="2831760" cy="2831760"/>
          </a:xfrm>
          <a:prstGeom prst="rect">
            <a:avLst/>
          </a:prstGeom>
          <a:ln w="0">
            <a:noFill/>
          </a:ln>
        </p:spPr>
      </p:pic>
      <p:pic>
        <p:nvPicPr>
          <p:cNvPr id="163" name="" descr=""/>
          <p:cNvPicPr/>
          <p:nvPr/>
        </p:nvPicPr>
        <p:blipFill>
          <a:blip r:embed="rId3">
            <a:grayscl/>
          </a:blip>
          <a:stretch/>
        </p:blipFill>
        <p:spPr>
          <a:xfrm>
            <a:off x="252000" y="2835000"/>
            <a:ext cx="2831760" cy="2831760"/>
          </a:xfrm>
          <a:prstGeom prst="rect">
            <a:avLst/>
          </a:prstGeom>
          <a:ln w="0">
            <a:noFill/>
          </a:ln>
        </p:spPr>
      </p:pic>
      <p:pic>
        <p:nvPicPr>
          <p:cNvPr id="164" name="" descr=""/>
          <p:cNvPicPr/>
          <p:nvPr/>
        </p:nvPicPr>
        <p:blipFill>
          <a:blip r:embed="rId4">
            <a:grayscl/>
          </a:blip>
          <a:stretch/>
        </p:blipFill>
        <p:spPr>
          <a:xfrm>
            <a:off x="3375360" y="2835360"/>
            <a:ext cx="2831760" cy="2831760"/>
          </a:xfrm>
          <a:prstGeom prst="rect">
            <a:avLst/>
          </a:prstGeom>
          <a:ln w="0">
            <a:noFill/>
          </a:ln>
        </p:spPr>
      </p:pic>
      <p:sp>
        <p:nvSpPr>
          <p:cNvPr id="165" name="CustomShape 1"/>
          <p:cNvSpPr/>
          <p:nvPr/>
        </p:nvSpPr>
        <p:spPr>
          <a:xfrm>
            <a:off x="1107360" y="1878120"/>
            <a:ext cx="789480" cy="823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556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fr-FR" sz="5400" spc="-1" strike="noStrike">
                <a:solidFill>
                  <a:srgbClr val="0000ff"/>
                </a:solidFill>
                <a:latin typeface="Arial"/>
                <a:ea typeface="Arial"/>
              </a:rPr>
              <a:t>A</a:t>
            </a:r>
            <a:endParaRPr b="0" lang="fr-FR" sz="5400" spc="-1" strike="noStrike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711720" y="32400"/>
            <a:ext cx="604440" cy="942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556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fr-FR" sz="5400" spc="-1" strike="noStrike">
                <a:solidFill>
                  <a:srgbClr val="ff0000"/>
                </a:solidFill>
                <a:latin typeface="Arial"/>
                <a:ea typeface="Arial"/>
              </a:rPr>
              <a:t>D</a:t>
            </a:r>
            <a:endParaRPr b="0" lang="fr-FR" sz="5400" spc="-1" strike="noStrike">
              <a:latin typeface="Arial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4714200" y="411120"/>
            <a:ext cx="604440" cy="942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556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fr-FR" sz="5400" spc="-1" strike="noStrike">
                <a:solidFill>
                  <a:srgbClr val="ff0000"/>
                </a:solidFill>
                <a:latin typeface="Arial"/>
                <a:ea typeface="Arial"/>
              </a:rPr>
              <a:t>D</a:t>
            </a:r>
            <a:endParaRPr b="0" lang="fr-FR" sz="5400" spc="-1" strike="noStrike">
              <a:latin typeface="Arial"/>
            </a:endParaRPr>
          </a:p>
        </p:txBody>
      </p:sp>
      <p:sp>
        <p:nvSpPr>
          <p:cNvPr id="168" name="CustomShape 4"/>
          <p:cNvSpPr/>
          <p:nvPr/>
        </p:nvSpPr>
        <p:spPr>
          <a:xfrm>
            <a:off x="4756680" y="2733840"/>
            <a:ext cx="604440" cy="942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556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fr-FR" sz="5400" spc="-1" strike="noStrike">
                <a:solidFill>
                  <a:srgbClr val="ff0000"/>
                </a:solidFill>
                <a:latin typeface="Arial"/>
                <a:ea typeface="Arial"/>
              </a:rPr>
              <a:t>D</a:t>
            </a:r>
            <a:endParaRPr b="0" lang="fr-FR" sz="5400" spc="-1" strike="noStrike">
              <a:latin typeface="Arial"/>
            </a:endParaRPr>
          </a:p>
        </p:txBody>
      </p:sp>
      <p:sp>
        <p:nvSpPr>
          <p:cNvPr id="169" name="CustomShape 5"/>
          <p:cNvSpPr/>
          <p:nvPr/>
        </p:nvSpPr>
        <p:spPr>
          <a:xfrm>
            <a:off x="1631160" y="2788560"/>
            <a:ext cx="604440" cy="942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556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fr-FR" sz="5400" spc="-1" strike="noStrike">
                <a:solidFill>
                  <a:srgbClr val="ff0000"/>
                </a:solidFill>
                <a:latin typeface="Arial"/>
                <a:ea typeface="Arial"/>
              </a:rPr>
              <a:t>D</a:t>
            </a:r>
            <a:endParaRPr b="0" lang="fr-FR" sz="5400" spc="-1" strike="noStrike">
              <a:latin typeface="Arial"/>
            </a:endParaRPr>
          </a:p>
        </p:txBody>
      </p:sp>
      <p:sp>
        <p:nvSpPr>
          <p:cNvPr id="170" name="CustomShape 6"/>
          <p:cNvSpPr/>
          <p:nvPr/>
        </p:nvSpPr>
        <p:spPr>
          <a:xfrm>
            <a:off x="508320" y="4692600"/>
            <a:ext cx="789480" cy="823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556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fr-FR" sz="5400" spc="-1" strike="noStrike">
                <a:solidFill>
                  <a:srgbClr val="0000ff"/>
                </a:solidFill>
                <a:latin typeface="Arial"/>
                <a:ea typeface="Arial"/>
              </a:rPr>
              <a:t>A</a:t>
            </a:r>
            <a:endParaRPr b="0" lang="fr-FR" sz="5400" spc="-1" strike="noStrike">
              <a:latin typeface="Arial"/>
            </a:endParaRPr>
          </a:p>
        </p:txBody>
      </p:sp>
      <p:sp>
        <p:nvSpPr>
          <p:cNvPr id="171" name="CustomShape 7"/>
          <p:cNvSpPr/>
          <p:nvPr/>
        </p:nvSpPr>
        <p:spPr>
          <a:xfrm>
            <a:off x="3352320" y="1812600"/>
            <a:ext cx="789480" cy="823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556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fr-FR" sz="5400" spc="-1" strike="noStrike">
                <a:solidFill>
                  <a:srgbClr val="0000ff"/>
                </a:solidFill>
                <a:latin typeface="Arial"/>
                <a:ea typeface="Arial"/>
              </a:rPr>
              <a:t>A</a:t>
            </a:r>
            <a:endParaRPr b="0" lang="fr-FR" sz="5400" spc="-1" strike="noStrike">
              <a:latin typeface="Arial"/>
            </a:endParaRPr>
          </a:p>
        </p:txBody>
      </p:sp>
      <p:sp>
        <p:nvSpPr>
          <p:cNvPr id="172" name="CustomShape 8"/>
          <p:cNvSpPr/>
          <p:nvPr/>
        </p:nvSpPr>
        <p:spPr>
          <a:xfrm>
            <a:off x="3388320" y="4476600"/>
            <a:ext cx="789480" cy="823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556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fr-FR" sz="5400" spc="-1" strike="noStrike">
                <a:solidFill>
                  <a:srgbClr val="0000ff"/>
                </a:solidFill>
                <a:latin typeface="Arial"/>
                <a:ea typeface="Arial"/>
              </a:rPr>
              <a:t>A</a:t>
            </a:r>
            <a:endParaRPr b="0" lang="fr-FR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rcRect l="30911" t="33126" r="0" b="0"/>
          <a:stretch/>
        </p:blipFill>
        <p:spPr>
          <a:xfrm>
            <a:off x="576000" y="1039320"/>
            <a:ext cx="6703920" cy="4379760"/>
          </a:xfrm>
          <a:prstGeom prst="rect">
            <a:avLst/>
          </a:prstGeom>
          <a:ln w="0">
            <a:noFill/>
          </a:ln>
        </p:spPr>
      </p:pic>
      <p:pic>
        <p:nvPicPr>
          <p:cNvPr id="46" name="" descr=""/>
          <p:cNvPicPr/>
          <p:nvPr/>
        </p:nvPicPr>
        <p:blipFill>
          <a:blip r:embed="rId2"/>
          <a:srcRect l="0" t="14540" r="0" b="0"/>
          <a:stretch/>
        </p:blipFill>
        <p:spPr>
          <a:xfrm>
            <a:off x="6414840" y="3060000"/>
            <a:ext cx="3665880" cy="2610720"/>
          </a:xfrm>
          <a:prstGeom prst="rect">
            <a:avLst/>
          </a:prstGeom>
          <a:ln w="0">
            <a:noFill/>
          </a:ln>
        </p:spPr>
      </p:pic>
      <p:sp>
        <p:nvSpPr>
          <p:cNvPr id="47" name="CustomShape 1"/>
          <p:cNvSpPr/>
          <p:nvPr/>
        </p:nvSpPr>
        <p:spPr>
          <a:xfrm>
            <a:off x="2713680" y="257400"/>
            <a:ext cx="4628520" cy="71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3880" bIns="45000">
            <a:noAutofit/>
          </a:bodyPr>
          <a:p>
            <a:pPr algn="ctr"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fr-FR" sz="4400" spc="-1" strike="noStrike">
                <a:solidFill>
                  <a:srgbClr val="404040"/>
                </a:solidFill>
                <a:latin typeface="Arial"/>
                <a:ea typeface="MS Gothic"/>
              </a:rPr>
              <a:t>Samedi 14H loc.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684000" y="3708360"/>
            <a:ext cx="911520" cy="1222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556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fr-FR" sz="8000" spc="-1" strike="noStrike">
                <a:solidFill>
                  <a:srgbClr val="0000ff"/>
                </a:solidFill>
                <a:latin typeface="Arial"/>
                <a:ea typeface="Arial"/>
              </a:rPr>
              <a:t>A</a:t>
            </a:r>
            <a:endParaRPr b="0" lang="fr-FR" sz="8000" spc="-1" strike="noStrike">
              <a:latin typeface="Arial"/>
            </a:endParaRPr>
          </a:p>
        </p:txBody>
      </p:sp>
      <p:sp>
        <p:nvSpPr>
          <p:cNvPr id="49" name="CustomShape 3"/>
          <p:cNvSpPr/>
          <p:nvPr/>
        </p:nvSpPr>
        <p:spPr>
          <a:xfrm>
            <a:off x="612000" y="793440"/>
            <a:ext cx="911520" cy="136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556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fr-FR" sz="8000" spc="-1" strike="noStrike">
                <a:solidFill>
                  <a:srgbClr val="ff0000"/>
                </a:solidFill>
                <a:latin typeface="Arial"/>
                <a:ea typeface="Arial"/>
              </a:rPr>
              <a:t>D</a:t>
            </a:r>
            <a:endParaRPr b="0" lang="fr-FR" sz="8000" spc="-1" strike="noStrike">
              <a:latin typeface="Arial"/>
            </a:endParaRPr>
          </a:p>
        </p:txBody>
      </p:sp>
      <p:sp>
        <p:nvSpPr>
          <p:cNvPr id="50" name="CustomShape 4"/>
          <p:cNvSpPr/>
          <p:nvPr/>
        </p:nvSpPr>
        <p:spPr>
          <a:xfrm>
            <a:off x="7279920" y="864000"/>
            <a:ext cx="3159000" cy="1438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388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fr-FR" sz="1800" spc="-1" strike="noStrike">
                <a:solidFill>
                  <a:srgbClr val="404040"/>
                </a:solidFill>
                <a:latin typeface="Arial"/>
                <a:ea typeface="MS Gothic"/>
              </a:rPr>
              <a:t>Couvert devenant très nuageux, </a:t>
            </a:r>
            <a:br/>
            <a:r>
              <a:rPr b="0" lang="fr-FR" sz="1800" spc="-1" strike="noStrike">
                <a:solidFill>
                  <a:srgbClr val="404040"/>
                </a:solidFill>
                <a:latin typeface="Arial"/>
                <a:ea typeface="MS Gothic"/>
              </a:rPr>
              <a:t>averses faibles fin apm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fr-FR" sz="1800" spc="-1" strike="noStrike">
                <a:solidFill>
                  <a:srgbClr val="404040"/>
                </a:solidFill>
                <a:latin typeface="Arial"/>
                <a:ea typeface="MS Gothic"/>
              </a:rPr>
              <a:t>W10kt puis WNW 10/15kt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fr-FR" sz="1800" spc="-1" strike="noStrike">
                <a:solidFill>
                  <a:srgbClr val="404040"/>
                </a:solidFill>
                <a:latin typeface="Arial"/>
                <a:ea typeface="MS Gothic"/>
              </a:rPr>
              <a:t>Mer 0,5/1m – 1,5m W Finistère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fr-FR" sz="1800" spc="-1" strike="noStrike">
                <a:solidFill>
                  <a:srgbClr val="404040"/>
                </a:solidFill>
                <a:latin typeface="Arial"/>
                <a:ea typeface="MS Gothic"/>
              </a:rPr>
              <a:t>(houle WNW 0,5/1m)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51" name="CustomShape 5"/>
          <p:cNvSpPr/>
          <p:nvPr/>
        </p:nvSpPr>
        <p:spPr>
          <a:xfrm>
            <a:off x="6130440" y="3071880"/>
            <a:ext cx="4283280" cy="71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3880" bIns="45000">
            <a:noAutofit/>
          </a:bodyPr>
          <a:p>
            <a:pPr algn="ctr"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fr-FR" sz="2400" spc="-1" strike="noStrike">
                <a:solidFill>
                  <a:srgbClr val="404040"/>
                </a:solidFill>
                <a:latin typeface="Arial"/>
                <a:ea typeface="MS Gothic"/>
              </a:rPr>
              <a:t>Arôme – Le Guilvinec</a:t>
            </a:r>
            <a:endParaRPr b="0" lang="fr-F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rcRect l="0" t="0" r="67356" b="55769"/>
          <a:stretch/>
        </p:blipFill>
        <p:spPr>
          <a:xfrm>
            <a:off x="664920" y="1596600"/>
            <a:ext cx="2395080" cy="2507400"/>
          </a:xfrm>
          <a:prstGeom prst="rect">
            <a:avLst/>
          </a:prstGeom>
          <a:ln w="0">
            <a:noFill/>
          </a:ln>
        </p:spPr>
      </p:pic>
      <p:pic>
        <p:nvPicPr>
          <p:cNvPr id="53" name="" descr=""/>
          <p:cNvPicPr/>
          <p:nvPr/>
        </p:nvPicPr>
        <p:blipFill>
          <a:blip r:embed="rId2"/>
          <a:srcRect l="0" t="0" r="67356" b="55769"/>
          <a:stretch/>
        </p:blipFill>
        <p:spPr>
          <a:xfrm>
            <a:off x="3724920" y="1632600"/>
            <a:ext cx="2395080" cy="2507400"/>
          </a:xfrm>
          <a:prstGeom prst="rect">
            <a:avLst/>
          </a:prstGeom>
          <a:ln w="0">
            <a:noFill/>
          </a:ln>
        </p:spPr>
      </p:pic>
      <p:pic>
        <p:nvPicPr>
          <p:cNvPr id="54" name="" descr=""/>
          <p:cNvPicPr/>
          <p:nvPr/>
        </p:nvPicPr>
        <p:blipFill>
          <a:blip r:embed="rId3"/>
          <a:srcRect l="0" t="0" r="67356" b="55769"/>
          <a:stretch/>
        </p:blipFill>
        <p:spPr>
          <a:xfrm>
            <a:off x="6840000" y="1620000"/>
            <a:ext cx="2395080" cy="2507400"/>
          </a:xfrm>
          <a:prstGeom prst="rect">
            <a:avLst/>
          </a:prstGeom>
          <a:ln w="0">
            <a:noFill/>
          </a:ln>
        </p:spPr>
      </p:pic>
      <p:sp>
        <p:nvSpPr>
          <p:cNvPr id="55" name="CustomShape 1"/>
          <p:cNvSpPr/>
          <p:nvPr/>
        </p:nvSpPr>
        <p:spPr>
          <a:xfrm>
            <a:off x="540000" y="4110840"/>
            <a:ext cx="2758320" cy="71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3880" bIns="45000">
            <a:noAutofit/>
          </a:bodyPr>
          <a:p>
            <a:pPr algn="ctr"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fr-FR" sz="2400" spc="-1" strike="noStrike">
                <a:solidFill>
                  <a:srgbClr val="404040"/>
                </a:solidFill>
                <a:latin typeface="Arial"/>
                <a:ea typeface="MS Gothic"/>
              </a:rPr>
              <a:t>Sam 15H loc.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56" name="CustomShape 2"/>
          <p:cNvSpPr/>
          <p:nvPr/>
        </p:nvSpPr>
        <p:spPr>
          <a:xfrm>
            <a:off x="3780000" y="4146840"/>
            <a:ext cx="2520000" cy="71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3880" bIns="45000">
            <a:noAutofit/>
          </a:bodyPr>
          <a:p>
            <a:pPr algn="ctr"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fr-FR" sz="2400" spc="-1" strike="noStrike">
                <a:solidFill>
                  <a:srgbClr val="404040"/>
                </a:solidFill>
                <a:latin typeface="Arial"/>
                <a:ea typeface="MS Gothic"/>
              </a:rPr>
              <a:t>Sam 18H loc.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57" name="CustomShape 3"/>
          <p:cNvSpPr/>
          <p:nvPr/>
        </p:nvSpPr>
        <p:spPr>
          <a:xfrm>
            <a:off x="6895080" y="4146840"/>
            <a:ext cx="2340000" cy="71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3880" bIns="45000">
            <a:noAutofit/>
          </a:bodyPr>
          <a:p>
            <a:pPr algn="ctr"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fr-FR" sz="2400" spc="-1" strike="noStrike">
                <a:solidFill>
                  <a:srgbClr val="404040"/>
                </a:solidFill>
                <a:latin typeface="Arial"/>
                <a:ea typeface="MS Gothic"/>
              </a:rPr>
              <a:t>Sam 21H loc.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58" name="CustomShape 4"/>
          <p:cNvSpPr/>
          <p:nvPr/>
        </p:nvSpPr>
        <p:spPr>
          <a:xfrm>
            <a:off x="2950920" y="295200"/>
            <a:ext cx="4283280" cy="71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a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3880" bIns="45000">
            <a:noAutofit/>
          </a:bodyPr>
          <a:p>
            <a:pPr algn="ctr"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fr-FR" sz="4400" spc="-1" strike="noStrike">
                <a:solidFill>
                  <a:srgbClr val="404040"/>
                </a:solidFill>
                <a:latin typeface="Arial"/>
                <a:ea typeface="MS Gothic"/>
              </a:rPr>
              <a:t>Arome (2,5km)</a:t>
            </a:r>
            <a:endParaRPr b="0" lang="fr-FR" sz="4400" spc="-1" strike="noStrike">
              <a:latin typeface="Arial"/>
            </a:endParaRPr>
          </a:p>
        </p:txBody>
      </p:sp>
      <p:pic>
        <p:nvPicPr>
          <p:cNvPr id="59" name="" descr=""/>
          <p:cNvPicPr/>
          <p:nvPr/>
        </p:nvPicPr>
        <p:blipFill>
          <a:blip r:embed="rId4"/>
          <a:srcRect l="34334" t="96129" r="-560" b="-1362"/>
          <a:stretch/>
        </p:blipFill>
        <p:spPr>
          <a:xfrm>
            <a:off x="0" y="5374800"/>
            <a:ext cx="4859640" cy="29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" descr=""/>
          <p:cNvPicPr/>
          <p:nvPr/>
        </p:nvPicPr>
        <p:blipFill>
          <a:blip r:embed="rId1"/>
          <a:srcRect l="30911" t="33126" r="0" b="0"/>
          <a:stretch/>
        </p:blipFill>
        <p:spPr>
          <a:xfrm>
            <a:off x="2052000" y="1039320"/>
            <a:ext cx="6703920" cy="4379760"/>
          </a:xfrm>
          <a:prstGeom prst="rect">
            <a:avLst/>
          </a:prstGeom>
          <a:ln w="0">
            <a:noFill/>
          </a:ln>
        </p:spPr>
      </p:pic>
      <p:sp>
        <p:nvSpPr>
          <p:cNvPr id="61" name="CustomShape 1"/>
          <p:cNvSpPr/>
          <p:nvPr/>
        </p:nvSpPr>
        <p:spPr>
          <a:xfrm>
            <a:off x="2907000" y="260280"/>
            <a:ext cx="4996080" cy="1337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3880" bIns="45000">
            <a:noAutofit/>
          </a:bodyPr>
          <a:p>
            <a:pPr algn="ctr"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fr-FR" sz="4400" spc="-1" strike="noStrike">
                <a:solidFill>
                  <a:srgbClr val="404040"/>
                </a:solidFill>
                <a:latin typeface="Arial"/>
                <a:ea typeface="MS Gothic"/>
              </a:rPr>
              <a:t>Dimanche 02H loc.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62" name="CustomShape 2"/>
          <p:cNvSpPr/>
          <p:nvPr/>
        </p:nvSpPr>
        <p:spPr>
          <a:xfrm>
            <a:off x="2196000" y="3888360"/>
            <a:ext cx="911520" cy="1222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556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fr-FR" sz="8000" spc="-1" strike="noStrike">
                <a:solidFill>
                  <a:srgbClr val="0000ff"/>
                </a:solidFill>
                <a:latin typeface="Arial"/>
                <a:ea typeface="Arial"/>
              </a:rPr>
              <a:t>A</a:t>
            </a:r>
            <a:endParaRPr b="0" lang="fr-FR" sz="8000" spc="-1" strike="noStrike">
              <a:latin typeface="Arial"/>
            </a:endParaRPr>
          </a:p>
        </p:txBody>
      </p:sp>
      <p:sp>
        <p:nvSpPr>
          <p:cNvPr id="63" name="CustomShape 3"/>
          <p:cNvSpPr/>
          <p:nvPr/>
        </p:nvSpPr>
        <p:spPr>
          <a:xfrm>
            <a:off x="4536000" y="3276000"/>
            <a:ext cx="911520" cy="1222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556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fr-FR" sz="8000" spc="-1" strike="noStrike">
                <a:solidFill>
                  <a:srgbClr val="ff0000"/>
                </a:solidFill>
                <a:latin typeface="Arial"/>
                <a:ea typeface="Arial"/>
              </a:rPr>
              <a:t>d</a:t>
            </a:r>
            <a:endParaRPr b="0" lang="fr-FR" sz="8000" spc="-1" strike="noStrike">
              <a:latin typeface="Arial"/>
            </a:endParaRPr>
          </a:p>
        </p:txBody>
      </p:sp>
      <p:sp>
        <p:nvSpPr>
          <p:cNvPr id="64" name="CustomShape 4"/>
          <p:cNvSpPr/>
          <p:nvPr/>
        </p:nvSpPr>
        <p:spPr>
          <a:xfrm>
            <a:off x="2196000" y="828360"/>
            <a:ext cx="911520" cy="1222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556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fr-FR" sz="8000" spc="-1" strike="noStrike">
                <a:solidFill>
                  <a:srgbClr val="ff0000"/>
                </a:solidFill>
                <a:latin typeface="Arial"/>
                <a:ea typeface="Arial"/>
              </a:rPr>
              <a:t>D</a:t>
            </a:r>
            <a:endParaRPr b="0" lang="fr-FR" sz="8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612000" y="3632400"/>
            <a:ext cx="2484000" cy="71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3880" bIns="45000">
            <a:noAutofit/>
          </a:bodyPr>
          <a:p>
            <a:pPr algn="ctr"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fr-FR" sz="2400" spc="-1" strike="noStrike">
                <a:solidFill>
                  <a:srgbClr val="404040"/>
                </a:solidFill>
                <a:latin typeface="Arial"/>
                <a:ea typeface="MS Gothic"/>
              </a:rPr>
              <a:t>Dim 01H loc.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66" name="CustomShape 2"/>
          <p:cNvSpPr/>
          <p:nvPr/>
        </p:nvSpPr>
        <p:spPr>
          <a:xfrm>
            <a:off x="3780000" y="3672000"/>
            <a:ext cx="2678760" cy="71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3880" bIns="45000">
            <a:noAutofit/>
          </a:bodyPr>
          <a:p>
            <a:pPr algn="ctr"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fr-FR" sz="2400" spc="-1" strike="noStrike">
                <a:solidFill>
                  <a:srgbClr val="404040"/>
                </a:solidFill>
                <a:latin typeface="Arial"/>
                <a:ea typeface="MS Gothic"/>
              </a:rPr>
              <a:t>Dim 04H loc.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67" name="CustomShape 3"/>
          <p:cNvSpPr/>
          <p:nvPr/>
        </p:nvSpPr>
        <p:spPr>
          <a:xfrm>
            <a:off x="7512120" y="3678840"/>
            <a:ext cx="2154960" cy="71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3880" bIns="45000">
            <a:noAutofit/>
          </a:bodyPr>
          <a:p>
            <a:pPr algn="ctr"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fr-FR" sz="2400" spc="-1" strike="noStrike">
                <a:solidFill>
                  <a:srgbClr val="404040"/>
                </a:solidFill>
                <a:latin typeface="Arial"/>
                <a:ea typeface="MS Gothic"/>
              </a:rPr>
              <a:t>Dim 07H loc.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68" name="CustomShape 4"/>
          <p:cNvSpPr/>
          <p:nvPr/>
        </p:nvSpPr>
        <p:spPr>
          <a:xfrm>
            <a:off x="2930040" y="375120"/>
            <a:ext cx="4283280" cy="71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a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3880" bIns="45000">
            <a:noAutofit/>
          </a:bodyPr>
          <a:p>
            <a:pPr algn="ctr"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fr-FR" sz="4400" spc="-1" strike="noStrike">
                <a:solidFill>
                  <a:srgbClr val="404040"/>
                </a:solidFill>
                <a:latin typeface="Arial"/>
                <a:ea typeface="MS Gothic"/>
              </a:rPr>
              <a:t>Arome (2,5km)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69" name="CustomShape 5"/>
          <p:cNvSpPr/>
          <p:nvPr/>
        </p:nvSpPr>
        <p:spPr>
          <a:xfrm>
            <a:off x="6024960" y="4232160"/>
            <a:ext cx="3695040" cy="1438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388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fr-FR" sz="2200" spc="-1" strike="noStrike">
                <a:solidFill>
                  <a:srgbClr val="404040"/>
                </a:solidFill>
                <a:latin typeface="Arial"/>
                <a:ea typeface="MS Gothic"/>
              </a:rPr>
              <a:t>Très nuageux</a:t>
            </a:r>
            <a:endParaRPr b="0" lang="fr-FR" sz="2200" spc="-1" strike="noStrike">
              <a:latin typeface="Arial"/>
            </a:endParaRPr>
          </a:p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fr-FR" sz="2200" spc="-1" strike="noStrike">
                <a:solidFill>
                  <a:srgbClr val="404040"/>
                </a:solidFill>
                <a:latin typeface="Arial"/>
                <a:ea typeface="MS Gothic"/>
              </a:rPr>
              <a:t>NW 5/10kt</a:t>
            </a:r>
            <a:endParaRPr b="0" lang="fr-FR" sz="2200" spc="-1" strike="noStrike">
              <a:latin typeface="Arial"/>
            </a:endParaRPr>
          </a:p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fr-FR" sz="2200" spc="-1" strike="noStrike">
                <a:solidFill>
                  <a:srgbClr val="404040"/>
                </a:solidFill>
                <a:latin typeface="Arial"/>
                <a:ea typeface="MS Gothic"/>
              </a:rPr>
              <a:t>Mer 1,5m</a:t>
            </a:r>
            <a:endParaRPr b="0" lang="fr-FR" sz="2200" spc="-1" strike="noStrike">
              <a:latin typeface="Arial"/>
            </a:endParaRPr>
          </a:p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fr-FR" sz="2200" spc="-1" strike="noStrike">
                <a:solidFill>
                  <a:srgbClr val="404040"/>
                </a:solidFill>
                <a:latin typeface="Arial"/>
                <a:ea typeface="MS Gothic"/>
              </a:rPr>
              <a:t>(houle NW 1,5m)</a:t>
            </a:r>
            <a:endParaRPr b="0" lang="fr-FR" sz="2200" spc="-1" strike="noStrike"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1"/>
          <a:srcRect l="0" t="0" r="67356" b="56881"/>
          <a:stretch/>
        </p:blipFill>
        <p:spPr>
          <a:xfrm>
            <a:off x="612000" y="1224000"/>
            <a:ext cx="2395080" cy="2444400"/>
          </a:xfrm>
          <a:prstGeom prst="rect">
            <a:avLst/>
          </a:prstGeom>
          <a:ln w="0">
            <a:noFill/>
          </a:ln>
        </p:spPr>
      </p:pic>
      <p:pic>
        <p:nvPicPr>
          <p:cNvPr id="71" name="" descr=""/>
          <p:cNvPicPr/>
          <p:nvPr/>
        </p:nvPicPr>
        <p:blipFill>
          <a:blip r:embed="rId2"/>
          <a:srcRect l="0" t="0" r="67356" b="56881"/>
          <a:stretch/>
        </p:blipFill>
        <p:spPr>
          <a:xfrm>
            <a:off x="3883680" y="1227600"/>
            <a:ext cx="2395080" cy="2444400"/>
          </a:xfrm>
          <a:prstGeom prst="rect">
            <a:avLst/>
          </a:prstGeom>
          <a:ln w="0">
            <a:noFill/>
          </a:ln>
        </p:spPr>
      </p:pic>
      <p:pic>
        <p:nvPicPr>
          <p:cNvPr id="72" name="" descr=""/>
          <p:cNvPicPr/>
          <p:nvPr/>
        </p:nvPicPr>
        <p:blipFill>
          <a:blip r:embed="rId3"/>
          <a:srcRect l="0" t="0" r="67356" b="56881"/>
          <a:stretch/>
        </p:blipFill>
        <p:spPr>
          <a:xfrm>
            <a:off x="7272000" y="1227600"/>
            <a:ext cx="2395080" cy="2444400"/>
          </a:xfrm>
          <a:prstGeom prst="rect">
            <a:avLst/>
          </a:prstGeom>
          <a:ln w="0">
            <a:noFill/>
          </a:ln>
        </p:spPr>
      </p:pic>
      <p:pic>
        <p:nvPicPr>
          <p:cNvPr id="73" name="" descr=""/>
          <p:cNvPicPr/>
          <p:nvPr/>
        </p:nvPicPr>
        <p:blipFill>
          <a:blip r:embed="rId4"/>
          <a:srcRect l="34334" t="96129" r="-560" b="-1362"/>
          <a:stretch/>
        </p:blipFill>
        <p:spPr>
          <a:xfrm>
            <a:off x="360" y="5374800"/>
            <a:ext cx="4859640" cy="29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2410920" y="172080"/>
            <a:ext cx="5146560" cy="71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3880" bIns="45000">
            <a:noAutofit/>
          </a:bodyPr>
          <a:p>
            <a:pPr algn="ctr"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fr-FR" sz="4400" spc="-1" strike="noStrike">
                <a:solidFill>
                  <a:srgbClr val="404040"/>
                </a:solidFill>
                <a:latin typeface="Arial"/>
                <a:ea typeface="MS Gothic"/>
              </a:rPr>
              <a:t>Courants - Marées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75" name="CustomShape 2"/>
          <p:cNvSpPr/>
          <p:nvPr/>
        </p:nvSpPr>
        <p:spPr>
          <a:xfrm>
            <a:off x="62280" y="956520"/>
            <a:ext cx="1979280" cy="71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3880" bIns="45000">
            <a:noAutofit/>
          </a:bodyPr>
          <a:p>
            <a:pPr algn="ctr"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fr-FR" sz="2400" spc="-1" strike="noStrike">
                <a:solidFill>
                  <a:srgbClr val="404040"/>
                </a:solidFill>
                <a:latin typeface="Arial"/>
                <a:ea typeface="MS Gothic"/>
              </a:rPr>
              <a:t>Port-Tudy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76" name="CustomShape 3"/>
          <p:cNvSpPr/>
          <p:nvPr/>
        </p:nvSpPr>
        <p:spPr>
          <a:xfrm>
            <a:off x="3559680" y="1008000"/>
            <a:ext cx="1979280" cy="71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3880" bIns="45000">
            <a:noAutofit/>
          </a:bodyPr>
          <a:p>
            <a:pPr algn="ctr"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fr-FR" sz="2400" spc="-1" strike="noStrike">
                <a:solidFill>
                  <a:srgbClr val="404040"/>
                </a:solidFill>
                <a:latin typeface="Arial"/>
                <a:ea typeface="MS Gothic"/>
              </a:rPr>
              <a:t>Douarnenez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77" name="CustomShape 4"/>
          <p:cNvSpPr/>
          <p:nvPr/>
        </p:nvSpPr>
        <p:spPr>
          <a:xfrm>
            <a:off x="7324560" y="1008000"/>
            <a:ext cx="1979280" cy="71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3880" bIns="45000">
            <a:noAutofit/>
          </a:bodyPr>
          <a:p>
            <a:pPr algn="ctr"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fr-FR" sz="2400" spc="-1" strike="noStrike">
                <a:solidFill>
                  <a:srgbClr val="404040"/>
                </a:solidFill>
                <a:latin typeface="Arial"/>
                <a:ea typeface="MS Gothic"/>
              </a:rPr>
              <a:t>Port-Tudy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78" name="" descr=""/>
          <p:cNvPicPr/>
          <p:nvPr/>
        </p:nvPicPr>
        <p:blipFill>
          <a:blip r:embed="rId1"/>
          <a:stretch/>
        </p:blipFill>
        <p:spPr>
          <a:xfrm>
            <a:off x="268200" y="1437480"/>
            <a:ext cx="1703520" cy="1499040"/>
          </a:xfrm>
          <a:prstGeom prst="rect">
            <a:avLst/>
          </a:prstGeom>
          <a:ln w="0">
            <a:noFill/>
          </a:ln>
        </p:spPr>
      </p:pic>
      <p:pic>
        <p:nvPicPr>
          <p:cNvPr id="79" name="" descr=""/>
          <p:cNvPicPr/>
          <p:nvPr/>
        </p:nvPicPr>
        <p:blipFill>
          <a:blip r:embed="rId2"/>
          <a:stretch/>
        </p:blipFill>
        <p:spPr>
          <a:xfrm>
            <a:off x="6660000" y="1454760"/>
            <a:ext cx="3420720" cy="1485720"/>
          </a:xfrm>
          <a:prstGeom prst="rect">
            <a:avLst/>
          </a:prstGeom>
          <a:ln w="0">
            <a:noFill/>
          </a:ln>
        </p:spPr>
      </p:pic>
      <p:pic>
        <p:nvPicPr>
          <p:cNvPr id="80" name="" descr=""/>
          <p:cNvPicPr/>
          <p:nvPr/>
        </p:nvPicPr>
        <p:blipFill>
          <a:blip r:embed="rId3"/>
          <a:stretch/>
        </p:blipFill>
        <p:spPr>
          <a:xfrm>
            <a:off x="2700000" y="1423440"/>
            <a:ext cx="3414240" cy="1492560"/>
          </a:xfrm>
          <a:prstGeom prst="rect">
            <a:avLst/>
          </a:prstGeom>
          <a:ln w="0">
            <a:noFill/>
          </a:ln>
        </p:spPr>
      </p:pic>
      <p:pic>
        <p:nvPicPr>
          <p:cNvPr id="81" name="" descr=""/>
          <p:cNvPicPr/>
          <p:nvPr/>
        </p:nvPicPr>
        <p:blipFill>
          <a:blip r:embed="rId4"/>
          <a:stretch/>
        </p:blipFill>
        <p:spPr>
          <a:xfrm>
            <a:off x="13680" y="3432600"/>
            <a:ext cx="10080360" cy="2238120"/>
          </a:xfrm>
          <a:prstGeom prst="rect">
            <a:avLst/>
          </a:prstGeom>
          <a:ln w="0">
            <a:noFill/>
          </a:ln>
        </p:spPr>
      </p:pic>
      <p:sp>
        <p:nvSpPr>
          <p:cNvPr id="82" name="CustomShape 5"/>
          <p:cNvSpPr/>
          <p:nvPr/>
        </p:nvSpPr>
        <p:spPr>
          <a:xfrm>
            <a:off x="3570120" y="2987640"/>
            <a:ext cx="2549880" cy="71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3880" bIns="45000">
            <a:noAutofit/>
          </a:bodyPr>
          <a:p>
            <a:pPr algn="ctr"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fr-FR" sz="2400" spc="-1" strike="noStrike">
                <a:solidFill>
                  <a:srgbClr val="404040"/>
                </a:solidFill>
                <a:latin typeface="Arial"/>
                <a:ea typeface="MS Gothic"/>
              </a:rPr>
              <a:t>Falmouth (utc+1)</a:t>
            </a:r>
            <a:endParaRPr b="0" lang="fr-F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" descr=""/>
          <p:cNvPicPr/>
          <p:nvPr/>
        </p:nvPicPr>
        <p:blipFill>
          <a:blip r:embed="rId1"/>
          <a:srcRect l="30911" t="33126" r="0" b="0"/>
          <a:stretch/>
        </p:blipFill>
        <p:spPr>
          <a:xfrm>
            <a:off x="1764000" y="1039320"/>
            <a:ext cx="6703920" cy="4379760"/>
          </a:xfrm>
          <a:prstGeom prst="rect">
            <a:avLst/>
          </a:prstGeom>
          <a:ln w="0"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3068640" y="280440"/>
            <a:ext cx="3877920" cy="71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3880" bIns="45000">
            <a:noAutofit/>
          </a:bodyPr>
          <a:p>
            <a:pPr algn="ctr"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fr-FR" sz="4400" spc="-1" strike="noStrike">
                <a:solidFill>
                  <a:srgbClr val="404040"/>
                </a:solidFill>
                <a:latin typeface="Arial"/>
                <a:ea typeface="MS Gothic"/>
              </a:rPr>
              <a:t>Lundi 14H loc.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2088000" y="3457440"/>
            <a:ext cx="911520" cy="1222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556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fr-FR" sz="8000" spc="-1" strike="noStrike">
                <a:solidFill>
                  <a:srgbClr val="0000ff"/>
                </a:solidFill>
                <a:latin typeface="Arial"/>
                <a:ea typeface="Arial"/>
              </a:rPr>
              <a:t>A</a:t>
            </a:r>
            <a:endParaRPr b="0" lang="fr-FR" sz="8000" spc="-1" strike="noStrike">
              <a:latin typeface="Arial"/>
            </a:endParaRPr>
          </a:p>
        </p:txBody>
      </p:sp>
      <p:sp>
        <p:nvSpPr>
          <p:cNvPr id="86" name="CustomShape 3"/>
          <p:cNvSpPr/>
          <p:nvPr/>
        </p:nvSpPr>
        <p:spPr>
          <a:xfrm>
            <a:off x="1692000" y="1008000"/>
            <a:ext cx="911520" cy="1222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556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fr-FR" sz="8000" spc="-1" strike="noStrike">
                <a:solidFill>
                  <a:srgbClr val="ff0000"/>
                </a:solidFill>
                <a:latin typeface="Arial"/>
                <a:ea typeface="Arial"/>
              </a:rPr>
              <a:t>D</a:t>
            </a:r>
            <a:endParaRPr b="0" lang="fr-FR" sz="8000" spc="-1" strike="noStrike">
              <a:latin typeface="Arial"/>
            </a:endParaRPr>
          </a:p>
        </p:txBody>
      </p:sp>
      <p:sp>
        <p:nvSpPr>
          <p:cNvPr id="87" name="CustomShape 4"/>
          <p:cNvSpPr/>
          <p:nvPr/>
        </p:nvSpPr>
        <p:spPr>
          <a:xfrm>
            <a:off x="7920000" y="3060000"/>
            <a:ext cx="2400480" cy="71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3880" bIns="45000">
            <a:noAutofit/>
          </a:bodyPr>
          <a:p>
            <a:pPr algn="ctr"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fr-FR" sz="2400" spc="-1" strike="noStrike">
                <a:solidFill>
                  <a:srgbClr val="404040"/>
                </a:solidFill>
                <a:latin typeface="Arial"/>
                <a:ea typeface="MS Gothic"/>
              </a:rPr>
              <a:t>Arpège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88" name="" descr=""/>
          <p:cNvPicPr/>
          <p:nvPr/>
        </p:nvPicPr>
        <p:blipFill>
          <a:blip r:embed="rId2"/>
          <a:srcRect l="3058" t="6034" r="67486" b="55860"/>
          <a:stretch/>
        </p:blipFill>
        <p:spPr>
          <a:xfrm>
            <a:off x="7920000" y="3511080"/>
            <a:ext cx="2160720" cy="2159640"/>
          </a:xfrm>
          <a:prstGeom prst="rect">
            <a:avLst/>
          </a:prstGeom>
          <a:ln w="0">
            <a:noFill/>
          </a:ln>
        </p:spPr>
      </p:pic>
      <p:pic>
        <p:nvPicPr>
          <p:cNvPr id="89" name="" descr=""/>
          <p:cNvPicPr/>
          <p:nvPr/>
        </p:nvPicPr>
        <p:blipFill>
          <a:blip r:embed="rId3"/>
          <a:srcRect l="34334" t="96129" r="-560" b="-1362"/>
          <a:stretch/>
        </p:blipFill>
        <p:spPr>
          <a:xfrm>
            <a:off x="720" y="5374800"/>
            <a:ext cx="4859640" cy="29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" descr=""/>
          <p:cNvPicPr/>
          <p:nvPr/>
        </p:nvPicPr>
        <p:blipFill>
          <a:blip r:embed="rId1"/>
          <a:srcRect l="30911" t="33126" r="0" b="0"/>
          <a:stretch/>
        </p:blipFill>
        <p:spPr>
          <a:xfrm>
            <a:off x="1692000" y="1039320"/>
            <a:ext cx="6703920" cy="4379760"/>
          </a:xfrm>
          <a:prstGeom prst="rect">
            <a:avLst/>
          </a:prstGeom>
          <a:ln w="0">
            <a:noFill/>
          </a:ln>
        </p:spPr>
      </p:pic>
      <p:sp>
        <p:nvSpPr>
          <p:cNvPr id="91" name="CustomShape 1"/>
          <p:cNvSpPr/>
          <p:nvPr/>
        </p:nvSpPr>
        <p:spPr>
          <a:xfrm>
            <a:off x="3027960" y="318960"/>
            <a:ext cx="4025160" cy="71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3880" bIns="45000">
            <a:noAutofit/>
          </a:bodyPr>
          <a:p>
            <a:pPr algn="ctr"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fr-FR" sz="4400" spc="-1" strike="noStrike">
                <a:solidFill>
                  <a:srgbClr val="404040"/>
                </a:solidFill>
                <a:latin typeface="Arial"/>
                <a:ea typeface="MS Gothic"/>
              </a:rPr>
              <a:t>Mardi 14H loc.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1692000" y="900000"/>
            <a:ext cx="911520" cy="1222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556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fr-FR" sz="8000" spc="-1" strike="noStrike">
                <a:solidFill>
                  <a:srgbClr val="ff0000"/>
                </a:solidFill>
                <a:latin typeface="Arial"/>
                <a:ea typeface="Arial"/>
              </a:rPr>
              <a:t>D</a:t>
            </a:r>
            <a:endParaRPr b="0" lang="fr-FR" sz="8000" spc="-1" strike="noStrike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2160000" y="3457440"/>
            <a:ext cx="911520" cy="1222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556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fr-FR" sz="8000" spc="-1" strike="noStrike">
                <a:solidFill>
                  <a:srgbClr val="0000ff"/>
                </a:solidFill>
                <a:latin typeface="Arial"/>
                <a:ea typeface="Arial"/>
              </a:rPr>
              <a:t>A</a:t>
            </a:r>
            <a:endParaRPr b="0" lang="fr-FR" sz="8000" spc="-1" strike="noStrike">
              <a:latin typeface="Arial"/>
            </a:endParaRPr>
          </a:p>
        </p:txBody>
      </p:sp>
      <p:sp>
        <p:nvSpPr>
          <p:cNvPr id="94" name="CustomShape 4"/>
          <p:cNvSpPr/>
          <p:nvPr/>
        </p:nvSpPr>
        <p:spPr>
          <a:xfrm>
            <a:off x="8100000" y="2700000"/>
            <a:ext cx="2142720" cy="71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3880" bIns="45000">
            <a:noAutofit/>
          </a:bodyPr>
          <a:p>
            <a:pPr algn="ctr">
              <a:lnSpc>
                <a:spcPct val="93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fr-FR" sz="2400" spc="-1" strike="noStrike">
                <a:solidFill>
                  <a:srgbClr val="404040"/>
                </a:solidFill>
                <a:latin typeface="Arial"/>
                <a:ea typeface="MS Gothic"/>
              </a:rPr>
              <a:t>Arpège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95" name="" descr=""/>
          <p:cNvPicPr/>
          <p:nvPr/>
        </p:nvPicPr>
        <p:blipFill>
          <a:blip r:embed="rId2"/>
          <a:srcRect l="3058" t="4437" r="69953" b="66985"/>
          <a:stretch/>
        </p:blipFill>
        <p:spPr>
          <a:xfrm>
            <a:off x="7108560" y="3240000"/>
            <a:ext cx="2971080" cy="2430720"/>
          </a:xfrm>
          <a:prstGeom prst="rect">
            <a:avLst/>
          </a:prstGeom>
          <a:ln w="0">
            <a:noFill/>
          </a:ln>
        </p:spPr>
      </p:pic>
      <p:pic>
        <p:nvPicPr>
          <p:cNvPr id="96" name="" descr=""/>
          <p:cNvPicPr/>
          <p:nvPr/>
        </p:nvPicPr>
        <p:blipFill>
          <a:blip r:embed="rId3"/>
          <a:srcRect l="34334" t="96129" r="-560" b="-1362"/>
          <a:stretch/>
        </p:blipFill>
        <p:spPr>
          <a:xfrm>
            <a:off x="720" y="5374800"/>
            <a:ext cx="4859640" cy="29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Application>LibreOffice/7.0.3.1$Windows_X86_64 LibreOffice_project/d7547858d014d4cf69878db179d326fc3483e082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2021-07-30T08:32:44Z</dcterms:created>
  <dc:creator/>
  <dc:description/>
  <dc:language>fr-FR</dc:language>
  <cp:lastModifiedBy/>
  <cp:lastPrinted>2024-07-27T08:58:46Z</cp:lastPrinted>
  <dcterms:modified xsi:type="dcterms:W3CDTF">2025-07-26T08:23:49Z</dcterms:modified>
  <cp:revision>63</cp:revision>
  <dc:subject/>
  <dc:title/>
</cp:coreProperties>
</file>